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556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3" d="100"/>
          <a:sy n="153" d="100"/>
        </p:scale>
        <p:origin x="176" y="90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4621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001"/>
            <a:ext cx="10783958" cy="5578453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some time next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bit shorter amount of time than usual, but the goal is for you to work on questions that Exam 1 covers</a:t>
            </a:r>
          </a:p>
        </p:txBody>
      </p:sp>
    </p:spTree>
    <p:extLst>
      <p:ext uri="{BB962C8B-B14F-4D97-AF65-F5344CB8AC3E}">
        <p14:creationId xmlns:p14="http://schemas.microsoft.com/office/powerpoint/2010/main" val="198568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27495</TotalTime>
  <Words>2395</Words>
  <Application>Microsoft Macintosh PowerPoint</Application>
  <PresentationFormat>Widescreen</PresentationFormat>
  <Paragraphs>373</Paragraphs>
  <Slides>40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2496</cp:revision>
  <cp:lastPrinted>2020-02-13T16:58:38Z</cp:lastPrinted>
  <dcterms:created xsi:type="dcterms:W3CDTF">2017-08-24T15:35:37Z</dcterms:created>
  <dcterms:modified xsi:type="dcterms:W3CDTF">2022-09-24T21:26:46Z</dcterms:modified>
</cp:coreProperties>
</file>